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2"/>
  </p:notesMasterIdLst>
  <p:handoutMasterIdLst>
    <p:handoutMasterId r:id="rId23"/>
  </p:handoutMasterIdLst>
  <p:sldIdLst>
    <p:sldId id="267" r:id="rId2"/>
    <p:sldId id="272" r:id="rId3"/>
    <p:sldId id="277" r:id="rId4"/>
    <p:sldId id="260" r:id="rId5"/>
    <p:sldId id="282" r:id="rId6"/>
    <p:sldId id="290" r:id="rId7"/>
    <p:sldId id="291" r:id="rId8"/>
    <p:sldId id="283" r:id="rId9"/>
    <p:sldId id="292" r:id="rId10"/>
    <p:sldId id="285" r:id="rId11"/>
    <p:sldId id="294" r:id="rId12"/>
    <p:sldId id="284" r:id="rId13"/>
    <p:sldId id="293" r:id="rId14"/>
    <p:sldId id="286" r:id="rId15"/>
    <p:sldId id="287" r:id="rId16"/>
    <p:sldId id="288" r:id="rId17"/>
    <p:sldId id="289" r:id="rId18"/>
    <p:sldId id="281" r:id="rId19"/>
    <p:sldId id="279" r:id="rId20"/>
    <p:sldId id="28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34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19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28.10.2020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1" y="5"/>
            <a:ext cx="12192001" cy="232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Rechteck 6"/>
          <p:cNvSpPr/>
          <p:nvPr userDrawn="1"/>
        </p:nvSpPr>
        <p:spPr>
          <a:xfrm>
            <a:off x="-1" y="2324292"/>
            <a:ext cx="12192001" cy="11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353365"/>
            <a:ext cx="12192000" cy="1113706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lIns="972000" rIns="1080000" anchor="ctr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" y="3490907"/>
            <a:ext cx="12191999" cy="595318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Freeform 18"/>
          <p:cNvSpPr>
            <a:spLocks noChangeAspect="1" noEditPoints="1"/>
          </p:cNvSpPr>
          <p:nvPr userDrawn="1"/>
        </p:nvSpPr>
        <p:spPr bwMode="auto">
          <a:xfrm>
            <a:off x="111760" y="2617563"/>
            <a:ext cx="6223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/>
          </a:p>
        </p:txBody>
      </p:sp>
      <p:cxnSp>
        <p:nvCxnSpPr>
          <p:cNvPr id="13" name="Gerader Verbinder 12"/>
          <p:cNvCxnSpPr/>
          <p:nvPr userDrawn="1"/>
        </p:nvCxnSpPr>
        <p:spPr>
          <a:xfrm flipV="1">
            <a:off x="871384" y="2166140"/>
            <a:ext cx="0" cy="1316972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0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400" y="175100"/>
            <a:ext cx="10826700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53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8" r:id="rId2"/>
    <p:sldLayoutId id="2147483719" r:id="rId3"/>
    <p:sldLayoutId id="2147483720" r:id="rId4"/>
    <p:sldLayoutId id="2147483721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28.10.2020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4) Visualizing the skinned mesh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7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4) Record users movement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76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de-DE" dirty="0" err="1"/>
              <a:t>qq</a:t>
            </a:r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3) </a:t>
            </a:r>
            <a:r>
              <a:rPr lang="en-AU" dirty="0"/>
              <a:t>Record Users Movement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EF9B8A2-28BB-4BAD-861D-81FE5AD8E3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1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459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6) Evaluation of the quality of the mocap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3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7) Recording, saving animations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69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8) Creating multiple views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89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9) Optimization of the IK algorithm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5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2" b="13152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</a:p>
          <a:p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</a:p>
          <a:p>
            <a:r>
              <a:rPr lang="de-DE" dirty="0"/>
              <a:t>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  <a:p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en-AU" dirty="0"/>
              <a:t>Basic user interface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49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97F1D68-59E5-4617-BB54-9425A5D2ADFC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37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Create and manipulate bones for a given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Skinning of a mesh with the created skeleton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Evaluation of the quality of the mocap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Recording, saving animations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94CA1C-208C-411C-8C56-7D0B9E081710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46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1) Basic user interface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43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/>
          </a:bodyPr>
          <a:lstStyle/>
          <a:p>
            <a:r>
              <a:rPr lang="en-AU" dirty="0"/>
              <a:t>A flexible and extensible yet simple solution for interaction. Almost all kinds of widgets are supported. Buttons can easily be managed into groups.</a:t>
            </a:r>
          </a:p>
          <a:p>
            <a:r>
              <a:rPr lang="en-AU" dirty="0"/>
              <a:t>There is a “</a:t>
            </a:r>
            <a:r>
              <a:rPr lang="de-DE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63873-00E3-4D37-90E1-331C5F099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6" b="16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2) Create and manipulate bones for a given mesh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69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 custom mesh renderer is implemented. 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modes are present. 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dirty="0"/>
            </a:br>
            <a:r>
              <a:rPr lang="en-AU" dirty="0"/>
              <a:t>3) Skinning of a mesh with the created skeleton</a:t>
            </a:r>
            <a:br>
              <a:rPr lang="en-AU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697C-43B1-4EE0-AC48-2635BDCE14BA}" type="datetime1">
              <a:rPr lang="de-DE" smtClean="0"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15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 The attachment data for bones is available as output file. We have to load it explicitly in the VR scene, by clicking the button.</a:t>
            </a:r>
          </a:p>
          <a:p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807</Words>
  <Application>Microsoft Office PowerPoint</Application>
  <PresentationFormat>Widescreen</PresentationFormat>
  <Paragraphs>106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Open Sans</vt:lpstr>
      <vt:lpstr>Arial</vt:lpstr>
      <vt:lpstr>Calibri</vt:lpstr>
      <vt:lpstr>Consolas</vt:lpstr>
      <vt:lpstr>Times New Roman</vt:lpstr>
      <vt:lpstr>Office Theme</vt:lpstr>
      <vt:lpstr>Immersive Rigging and Skinning in Virtual Reality Environments</vt:lpstr>
      <vt:lpstr>Tasks</vt:lpstr>
      <vt:lpstr> 1) Basic user interface </vt:lpstr>
      <vt:lpstr>Basic user interface</vt:lpstr>
      <vt:lpstr> 2) Create and manipulate bones for a given mesh </vt:lpstr>
      <vt:lpstr>Create and manipulate bones for a given mesh</vt:lpstr>
      <vt:lpstr>Create and manipulate bones for a given mesh</vt:lpstr>
      <vt:lpstr> 3) Skinning of a mesh with the created skeleton </vt:lpstr>
      <vt:lpstr>Skinning of a mesh with the created skeleton</vt:lpstr>
      <vt:lpstr> 4) Visualizing the skinned mesh </vt:lpstr>
      <vt:lpstr>Visualizing the skinned mesh</vt:lpstr>
      <vt:lpstr> 4) Record users movement </vt:lpstr>
      <vt:lpstr>Record users movement</vt:lpstr>
      <vt:lpstr> 6) Evaluation of the quality of the mocap </vt:lpstr>
      <vt:lpstr> 7) Recording, saving animations </vt:lpstr>
      <vt:lpstr> 8) Creating multiple views </vt:lpstr>
      <vt:lpstr> 9) Optimization of the IK algorithm </vt:lpstr>
      <vt:lpstr>Basic user interface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21</cp:revision>
  <dcterms:created xsi:type="dcterms:W3CDTF">2020-10-28T10:03:11Z</dcterms:created>
  <dcterms:modified xsi:type="dcterms:W3CDTF">2020-10-28T15:30:46Z</dcterms:modified>
</cp:coreProperties>
</file>